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65" r:id="rId2"/>
    <p:sldId id="271" r:id="rId3"/>
    <p:sldId id="266" r:id="rId4"/>
    <p:sldId id="267" r:id="rId5"/>
    <p:sldId id="278" r:id="rId6"/>
    <p:sldId id="273" r:id="rId7"/>
    <p:sldId id="277" r:id="rId8"/>
    <p:sldId id="280" r:id="rId9"/>
    <p:sldId id="274" r:id="rId10"/>
    <p:sldId id="27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2" autoAdjust="0"/>
    <p:restoredTop sz="94660"/>
  </p:normalViewPr>
  <p:slideViewPr>
    <p:cSldViewPr snapToGrid="0">
      <p:cViewPr varScale="1">
        <p:scale>
          <a:sx n="91" d="100"/>
          <a:sy n="91" d="100"/>
        </p:scale>
        <p:origin x="102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9948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err="1" smtClean="0"/>
              <a:t>Clickicontoaddpicture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23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795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144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62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169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053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1449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540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88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262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957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47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994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186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316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41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8221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err="1" smtClean="0"/>
              <a:t>Clickicontoaddpicture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26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835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Latihan</a:t>
            </a:r>
            <a:r>
              <a:rPr lang="en-US" dirty="0" smtClean="0"/>
              <a:t> </a:t>
            </a:r>
            <a:r>
              <a:rPr lang="en-US" dirty="0" smtClean="0"/>
              <a:t>2-3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Membuat</a:t>
            </a:r>
            <a:r>
              <a:rPr lang="en-US" dirty="0" smtClean="0"/>
              <a:t> </a:t>
            </a:r>
            <a:r>
              <a:rPr lang="en-US" dirty="0" err="1" smtClean="0"/>
              <a:t>Laporan</a:t>
            </a:r>
            <a:r>
              <a:rPr lang="en-US" dirty="0" smtClean="0"/>
              <a:t> </a:t>
            </a:r>
            <a:r>
              <a:rPr lang="en-US" dirty="0" err="1" smtClean="0"/>
              <a:t>Penjualan</a:t>
            </a:r>
            <a:r>
              <a:rPr lang="en-US" dirty="0" smtClean="0"/>
              <a:t> 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Fungsi</a:t>
            </a:r>
            <a:r>
              <a:rPr lang="en-US" dirty="0" smtClean="0"/>
              <a:t> </a:t>
            </a:r>
            <a:r>
              <a:rPr lang="en-US" dirty="0" smtClean="0"/>
              <a:t>PivotTable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7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34921" y="692713"/>
            <a:ext cx="2640125" cy="1303867"/>
          </a:xfrm>
        </p:spPr>
        <p:txBody>
          <a:bodyPr>
            <a:normAutofit fontScale="90000"/>
          </a:bodyPr>
          <a:lstStyle/>
          <a:p>
            <a:r>
              <a:rPr lang="en-US" sz="2800" b="1" dirty="0" err="1"/>
              <a:t>Buatlah</a:t>
            </a:r>
            <a:r>
              <a:rPr lang="en-US" sz="2800" b="1" dirty="0"/>
              <a:t> </a:t>
            </a:r>
            <a:r>
              <a:rPr lang="en-US" sz="2800" b="1" dirty="0" err="1"/>
              <a:t>Laporan</a:t>
            </a:r>
            <a:r>
              <a:rPr lang="en-US" sz="2800" b="1" dirty="0"/>
              <a:t> </a:t>
            </a:r>
            <a:r>
              <a:rPr lang="en-US" sz="2800" b="1" dirty="0" err="1"/>
              <a:t>dengan</a:t>
            </a:r>
            <a:r>
              <a:rPr lang="en-US" sz="2800" b="1" dirty="0"/>
              <a:t> format </a:t>
            </a:r>
            <a:r>
              <a:rPr lang="en-US" sz="2800" b="1" dirty="0" err="1"/>
              <a:t>seperti</a:t>
            </a:r>
            <a:r>
              <a:rPr lang="en-US" sz="2800" b="1" dirty="0"/>
              <a:t> di </a:t>
            </a:r>
            <a:r>
              <a:rPr lang="en-US" sz="2800" b="1" dirty="0" err="1" smtClean="0"/>
              <a:t>bawah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426128" y="1996580"/>
            <a:ext cx="1677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Laporan</a:t>
            </a:r>
            <a:r>
              <a:rPr lang="en-US" dirty="0" smtClean="0"/>
              <a:t> 3d</a:t>
            </a:r>
            <a:endParaRPr lang="en-US" dirty="0"/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4629783"/>
              </p:ext>
            </p:extLst>
          </p:nvPr>
        </p:nvGraphicFramePr>
        <p:xfrm>
          <a:off x="773662" y="2365912"/>
          <a:ext cx="7799885" cy="3086673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1442835"/>
                <a:gridCol w="1271410"/>
                <a:gridCol w="1271410"/>
                <a:gridCol w="1271410"/>
                <a:gridCol w="1271410"/>
                <a:gridCol w="1271410"/>
              </a:tblGrid>
              <a:tr h="239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Penjualan</a:t>
                      </a:r>
                      <a:r>
                        <a:rPr lang="en-US" sz="1100" u="none" strike="noStrike" dirty="0">
                          <a:effectLst/>
                        </a:rPr>
                        <a:t> (</a:t>
                      </a:r>
                      <a:r>
                        <a:rPr lang="en-US" sz="1100" u="none" strike="noStrike" dirty="0" err="1">
                          <a:effectLst/>
                        </a:rPr>
                        <a:t>Rp</a:t>
                      </a:r>
                      <a:r>
                        <a:rPr lang="en-US" sz="1100" u="none" strike="noStrike" dirty="0">
                          <a:effectLst/>
                        </a:rPr>
                        <a:t>)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Salesman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  <a:tr h="239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Produk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Rahmat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Tono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Yuni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Grand 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  <a:tr h="239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Kacang hijau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390.000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507.000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858.000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1.755.000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  <a:tr h="239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besar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204.000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120.000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  36.000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300.000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660.000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  <a:tr h="239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hitam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410.400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410.400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  <a:tr h="239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kecil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189.000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115.500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304.500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  <a:tr h="239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Kentang besar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382.500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382.500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  <a:tr h="239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Kentang kecil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255.000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255.000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  <a:tr h="239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Singkong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  31.500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  31.500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  <a:tr h="239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Ubi Merah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100.800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  25.200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168.000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294.000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  <a:tr h="45694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Ubi Putih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105.000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     7.500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112.500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  <a:tr h="23906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Grand Total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1.384.200 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804.000 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575.700 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1.441.500 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4.205.400 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2" marR="7472" marT="7472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935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an 4"/>
          <p:cNvSpPr/>
          <p:nvPr/>
        </p:nvSpPr>
        <p:spPr>
          <a:xfrm>
            <a:off x="2318823" y="3283012"/>
            <a:ext cx="1149291" cy="1006679"/>
          </a:xfrm>
          <a:prstGeom prst="ca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</a:t>
            </a:r>
            <a:r>
              <a:rPr lang="en-US" dirty="0" err="1" smtClean="0"/>
              <a:t>mentah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68243" y="3449260"/>
            <a:ext cx="1208015" cy="67111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Mengolah</a:t>
            </a:r>
            <a:r>
              <a:rPr lang="en-US" dirty="0" smtClean="0"/>
              <a:t> data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389" y="3485503"/>
            <a:ext cx="518205" cy="524301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6027289" y="3692633"/>
            <a:ext cx="234892" cy="2348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urved Connector 8"/>
          <p:cNvCxnSpPr>
            <a:endCxn id="6" idx="1"/>
          </p:cNvCxnSpPr>
          <p:nvPr/>
        </p:nvCxnSpPr>
        <p:spPr>
          <a:xfrm flipV="1">
            <a:off x="3468114" y="3784820"/>
            <a:ext cx="900129" cy="1533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454697" y="4038994"/>
            <a:ext cx="1193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Lap. </a:t>
            </a:r>
            <a:r>
              <a:rPr lang="en-US" dirty="0" err="1" smtClean="0"/>
              <a:t>Penjualan</a:t>
            </a:r>
            <a:r>
              <a:rPr lang="en-US" dirty="0" smtClean="0"/>
              <a:t> per </a:t>
            </a:r>
            <a:r>
              <a:rPr lang="en-US" dirty="0" err="1" smtClean="0"/>
              <a:t>produk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66580" y="4120379"/>
            <a:ext cx="1848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Mengunakan</a:t>
            </a:r>
            <a:r>
              <a:rPr lang="en-US" dirty="0" smtClean="0"/>
              <a:t> SUMIF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518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244634" y="1036569"/>
            <a:ext cx="1795183" cy="130333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Data </a:t>
            </a:r>
            <a:r>
              <a:rPr lang="en-US" sz="2800" dirty="0" err="1" smtClean="0"/>
              <a:t>Mentah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(</a:t>
            </a:r>
            <a:r>
              <a:rPr lang="en-US" sz="2800" dirty="0" err="1" smtClean="0"/>
              <a:t>Transaksi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5963144"/>
              </p:ext>
            </p:extLst>
          </p:nvPr>
        </p:nvGraphicFramePr>
        <p:xfrm>
          <a:off x="1946245" y="1098965"/>
          <a:ext cx="7197755" cy="533171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6795"/>
                <a:gridCol w="1018800"/>
                <a:gridCol w="1270192"/>
                <a:gridCol w="926181"/>
                <a:gridCol w="754177"/>
                <a:gridCol w="635096"/>
                <a:gridCol w="740945"/>
                <a:gridCol w="1005569"/>
              </a:tblGrid>
              <a:tr h="43091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No Invoice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Tgl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Pelanggan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Barang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Kuantitas (kg)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 Harga satuan 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 Jumlah bruto 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Pramuniaga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Inv-0700392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02/01/2019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PT Maju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Ubi Merah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2.800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25.200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Tono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Inv-0700393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02/01/2019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Warung  Suka Mura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kecil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3.500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115.500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Yuni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Inv-0700394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04/01/2019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Pak Ahmad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Ubi Putih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2.500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105.000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Inv-0700395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06/01/2019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Toko "Bunda"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Singkong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2.100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31.500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Rahmat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Inv-0700396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08/01/2019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Pak Dul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Ubi Merah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2.800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168.000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Yuni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Inv-0700397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09/01/2019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Warung  Suka Mura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besar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4.000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168.000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Yuni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Inv-0700398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12/01/2019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CV Laris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kecil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3.500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21.000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Inv-0700399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13/01/2019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Warung  Suka Mura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besar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4.000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204.000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Rahmat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15/01/2019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Bu Jenab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Kacang hijau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6.500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136.500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Tono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16/01/2019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Toko Jaya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Kacang hijau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6.500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312.000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Yuni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16/01/2019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PT Maju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besar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4.000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120.000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19/01/2019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Pak Dul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hitam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7.200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194.400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Rahmat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Toko Jaya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Ubi Putih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2.500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7.500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Tono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PT Maju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Kacang hijau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6.500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331.500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Yuni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Inv-0700406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Bu Jenab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kecil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3.500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136.500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Inv-0700407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23/01/2019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PT Maju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hitam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7.200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216.000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Rahmat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23/01/2019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Pak Ahmad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besar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4.000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132.000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Yuni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Inv-0700409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24/01/2019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Kades Sido Mukti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Kacang hijau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6.500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214.500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Yuni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24/01/2019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Bu Jenab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Kedelai kecil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3.500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31.500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26/01/2019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CV Laris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Kentang besar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7.500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382.500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Rahmat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27/01/2019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Toko Jaya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Kacang hijau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6.500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370.500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Tono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28/01/2019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Toko "jenius"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Kentang kecil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5.000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255.000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Rahmat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30/01/2019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Warung  Suka Mura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Kacang hijau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6.500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390.000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Roy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02/02/2019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Toko "jenius"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Ubi Merah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2.800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100.800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Rahmat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9603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Inv-0700416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05/02/2019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Toko Jaya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Kedelai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besar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4.000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36.000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Tono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75" marR="5275" marT="5275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5913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 err="1" smtClean="0"/>
              <a:t>Laporan</a:t>
            </a:r>
            <a:r>
              <a:rPr lang="en-US" sz="2800" b="1" dirty="0" smtClean="0"/>
              <a:t> yang </a:t>
            </a:r>
            <a:r>
              <a:rPr lang="en-US" sz="2800" b="1" dirty="0" err="1" smtClean="0"/>
              <a:t>akan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dihasilkan</a:t>
            </a:r>
            <a:endParaRPr lang="en-US" sz="2800" b="1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0995296"/>
              </p:ext>
            </p:extLst>
          </p:nvPr>
        </p:nvGraphicFramePr>
        <p:xfrm>
          <a:off x="2046915" y="2499913"/>
          <a:ext cx="4764948" cy="3749040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2263350"/>
                <a:gridCol w="1167413"/>
                <a:gridCol w="1334185"/>
              </a:tblGrid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 err="1">
                          <a:effectLst/>
                        </a:rPr>
                        <a:t>Pelanggan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Total (kg)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Total </a:t>
                      </a:r>
                      <a:r>
                        <a:rPr lang="en-US" sz="2000" b="1" u="none" strike="noStrike" dirty="0" err="1">
                          <a:effectLst/>
                        </a:rPr>
                        <a:t>Rp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Bu </a:t>
                      </a:r>
                      <a:r>
                        <a:rPr lang="en-US" sz="2000" u="none" strike="noStrike" dirty="0" err="1">
                          <a:effectLst/>
                        </a:rPr>
                        <a:t>Jenab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69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      304.500 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CV Laris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57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      403.500 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Kades Sido Mukti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      214.500 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Pak Ahmad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75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      237.000 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Pak Dul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87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      362.400 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PT Maju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120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      692.700 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Toko "Bunda"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        31.500 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Toko "jenius"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87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      355.800 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Toko Jaya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117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      726.000 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Warung  Suka Mura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186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    877.500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3103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Grand Total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effectLst/>
                        </a:rPr>
                        <a:t>846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  4.205.400 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426128" y="1996580"/>
            <a:ext cx="1677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Laporan</a:t>
            </a:r>
            <a:r>
              <a:rPr lang="en-US" dirty="0" smtClean="0"/>
              <a:t> 3a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3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F40107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6866" y="730617"/>
            <a:ext cx="7180977" cy="5523828"/>
          </a:xfrm>
        </p:spPr>
      </p:pic>
    </p:spTree>
    <p:extLst>
      <p:ext uri="{BB962C8B-B14F-4D97-AF65-F5344CB8AC3E}">
        <p14:creationId xmlns:p14="http://schemas.microsoft.com/office/powerpoint/2010/main" val="996813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 err="1" smtClean="0"/>
              <a:t>Laporan</a:t>
            </a:r>
            <a:r>
              <a:rPr lang="en-US" sz="2800" b="1" dirty="0" smtClean="0"/>
              <a:t> yang </a:t>
            </a:r>
            <a:r>
              <a:rPr lang="en-US" sz="2800" b="1" dirty="0" err="1" smtClean="0"/>
              <a:t>akan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dihasilkan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426128" y="1996580"/>
            <a:ext cx="1677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Laporan</a:t>
            </a:r>
            <a:r>
              <a:rPr lang="en-US" dirty="0" smtClean="0"/>
              <a:t> 3b</a:t>
            </a:r>
            <a:endParaRPr lang="en-US" dirty="0"/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1796680"/>
              </p:ext>
            </p:extLst>
          </p:nvPr>
        </p:nvGraphicFramePr>
        <p:xfrm>
          <a:off x="520118" y="2491534"/>
          <a:ext cx="8070207" cy="34982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68788"/>
                <a:gridCol w="618464"/>
                <a:gridCol w="618464"/>
                <a:gridCol w="618464"/>
                <a:gridCol w="618464"/>
                <a:gridCol w="724057"/>
                <a:gridCol w="724057"/>
                <a:gridCol w="724057"/>
                <a:gridCol w="618464"/>
                <a:gridCol w="618464"/>
                <a:gridCol w="618464"/>
              </a:tblGrid>
              <a:tr h="250618"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10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 err="1" smtClean="0">
                          <a:effectLst/>
                        </a:rPr>
                        <a:t>Barang</a:t>
                      </a:r>
                      <a:r>
                        <a:rPr lang="en-US" sz="1400" b="1" u="none" strike="noStrike" dirty="0" smtClean="0">
                          <a:effectLst/>
                        </a:rPr>
                        <a:t> (kg)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079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effectLst/>
                        </a:rPr>
                        <a:t>Pelanggan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 err="1">
                          <a:effectLst/>
                        </a:rPr>
                        <a:t>Kacang</a:t>
                      </a:r>
                      <a:r>
                        <a:rPr lang="en-US" sz="1400" b="1" u="none" strike="noStrike" dirty="0">
                          <a:effectLst/>
                        </a:rPr>
                        <a:t> </a:t>
                      </a:r>
                      <a:r>
                        <a:rPr lang="en-US" sz="1400" b="1" u="none" strike="noStrike" dirty="0" err="1">
                          <a:effectLst/>
                        </a:rPr>
                        <a:t>hijau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effectLst/>
                        </a:rPr>
                        <a:t>Kedelai besar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effectLst/>
                        </a:rPr>
                        <a:t>Kedelai hitam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effectLst/>
                        </a:rPr>
                        <a:t>Kedelai kecil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effectLst/>
                        </a:rPr>
                        <a:t>Kentang besar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effectLst/>
                        </a:rPr>
                        <a:t>Kentang kecil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effectLst/>
                        </a:rPr>
                        <a:t>Singkong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>
                          <a:effectLst/>
                        </a:rPr>
                        <a:t>Ubi Merah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 err="1">
                          <a:effectLst/>
                        </a:rPr>
                        <a:t>Ubi</a:t>
                      </a:r>
                      <a:r>
                        <a:rPr lang="en-US" sz="1400" b="1" u="none" strike="noStrike" dirty="0">
                          <a:effectLst/>
                        </a:rPr>
                        <a:t> </a:t>
                      </a:r>
                      <a:r>
                        <a:rPr lang="en-US" sz="1400" b="1" u="none" strike="noStrike" dirty="0" err="1">
                          <a:effectLst/>
                        </a:rPr>
                        <a:t>Putih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u="none" strike="noStrike" dirty="0">
                          <a:effectLst/>
                        </a:rPr>
                        <a:t>Grand Total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061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Bu Jenab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69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5061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CV Laris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51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57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5061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Kades Sido Mukti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33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5061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Pak Ahmad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75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5061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Pak Dul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87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5061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PT Maju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51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120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5061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Toko "Bunda"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15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5061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Toko "jenius"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51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87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5061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Toko Jaya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117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5061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Warung</a:t>
                      </a:r>
                      <a:r>
                        <a:rPr lang="en-US" sz="1400" u="none" strike="noStrike" dirty="0">
                          <a:effectLst/>
                        </a:rPr>
                        <a:t>  </a:t>
                      </a:r>
                      <a:r>
                        <a:rPr lang="en-US" sz="1400" u="none" strike="noStrike" dirty="0" err="1">
                          <a:effectLst/>
                        </a:rPr>
                        <a:t>Suka</a:t>
                      </a:r>
                      <a:r>
                        <a:rPr lang="en-US" sz="1400" u="none" strike="noStrike" dirty="0">
                          <a:effectLst/>
                        </a:rPr>
                        <a:t> Mura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60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</a:rPr>
                        <a:t>186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061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Grand Total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</a:rPr>
                        <a:t>270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165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57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87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51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51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15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>
                          <a:effectLst/>
                        </a:rPr>
                        <a:t>105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</a:rPr>
                        <a:t>45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</a:rPr>
                        <a:t>846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0238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702CFC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7277" y="452947"/>
            <a:ext cx="7858215" cy="6044780"/>
          </a:xfrm>
        </p:spPr>
      </p:pic>
    </p:spTree>
    <p:extLst>
      <p:ext uri="{BB962C8B-B14F-4D97-AF65-F5344CB8AC3E}">
        <p14:creationId xmlns:p14="http://schemas.microsoft.com/office/powerpoint/2010/main" val="294740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Latihan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76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34921" y="692713"/>
            <a:ext cx="2640125" cy="1303867"/>
          </a:xfrm>
        </p:spPr>
        <p:txBody>
          <a:bodyPr>
            <a:normAutofit fontScale="90000"/>
          </a:bodyPr>
          <a:lstStyle/>
          <a:p>
            <a:r>
              <a:rPr lang="en-US" sz="2800" b="1" dirty="0" err="1" smtClean="0"/>
              <a:t>Buatlah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Laporan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dengan</a:t>
            </a:r>
            <a:r>
              <a:rPr lang="en-US" sz="2800" b="1" dirty="0" smtClean="0"/>
              <a:t> format </a:t>
            </a:r>
            <a:r>
              <a:rPr lang="en-US" sz="2800" b="1" dirty="0" err="1" smtClean="0"/>
              <a:t>seperti</a:t>
            </a:r>
            <a:r>
              <a:rPr lang="en-US" sz="2800" b="1" dirty="0" smtClean="0"/>
              <a:t> di </a:t>
            </a:r>
            <a:r>
              <a:rPr lang="en-US" sz="2800" b="1" dirty="0" err="1" smtClean="0"/>
              <a:t>sebelah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426128" y="1996580"/>
            <a:ext cx="1677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Laporan</a:t>
            </a:r>
            <a:r>
              <a:rPr lang="en-US" dirty="0" smtClean="0"/>
              <a:t> 3c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0135184"/>
              </p:ext>
            </p:extLst>
          </p:nvPr>
        </p:nvGraphicFramePr>
        <p:xfrm>
          <a:off x="4924338" y="596847"/>
          <a:ext cx="3758267" cy="521632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29636"/>
                <a:gridCol w="1828631"/>
              </a:tblGrid>
              <a:tr h="956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effectLst/>
                        </a:rPr>
                        <a:t>Laporan</a:t>
                      </a:r>
                      <a:r>
                        <a:rPr lang="en-US" sz="1400" b="1" u="none" strike="noStrike" dirty="0">
                          <a:effectLst/>
                        </a:rPr>
                        <a:t> </a:t>
                      </a:r>
                      <a:r>
                        <a:rPr lang="en-US" sz="1400" b="1" u="none" strike="noStrike" dirty="0" err="1">
                          <a:effectLst/>
                        </a:rPr>
                        <a:t>Penjualan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 </a:t>
                      </a:r>
                      <a:r>
                        <a:rPr lang="en-US" sz="14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pelanggan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per </a:t>
                      </a:r>
                      <a:r>
                        <a:rPr lang="en-US" sz="14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barang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 err="1" smtClean="0">
                          <a:effectLst/>
                        </a:rPr>
                        <a:t>Jumlah</a:t>
                      </a:r>
                      <a:r>
                        <a:rPr lang="en-US" sz="1400" b="1" u="none" strike="noStrike" dirty="0" smtClean="0">
                          <a:effectLst/>
                        </a:rPr>
                        <a:t> </a:t>
                      </a:r>
                      <a:r>
                        <a:rPr lang="en-US" sz="1400" b="1" u="none" strike="noStrike" dirty="0" err="1">
                          <a:effectLst/>
                        </a:rPr>
                        <a:t>bruto</a:t>
                      </a:r>
                      <a:r>
                        <a:rPr lang="en-US" sz="1400" b="1" u="none" strike="noStrike" dirty="0">
                          <a:effectLst/>
                        </a:rPr>
                        <a:t>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Bu </a:t>
                      </a:r>
                      <a:r>
                        <a:rPr lang="en-US" sz="1400" b="1" u="none" strike="noStrike" dirty="0" err="1">
                          <a:effectLst/>
                        </a:rPr>
                        <a:t>Jenab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        304.500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u="none" strike="noStrike" dirty="0" err="1">
                          <a:effectLst/>
                        </a:rPr>
                        <a:t>Kacang</a:t>
                      </a:r>
                      <a:r>
                        <a:rPr lang="en-US" sz="1400" u="none" strike="noStrike" dirty="0">
                          <a:effectLst/>
                        </a:rPr>
                        <a:t> </a:t>
                      </a:r>
                      <a:r>
                        <a:rPr lang="en-US" sz="1400" u="none" strike="noStrike" dirty="0" err="1">
                          <a:effectLst/>
                        </a:rPr>
                        <a:t>hijau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136.500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u="none" strike="noStrike" dirty="0" err="1">
                          <a:effectLst/>
                        </a:rPr>
                        <a:t>Kedelai</a:t>
                      </a:r>
                      <a:r>
                        <a:rPr lang="en-US" sz="1400" u="none" strike="noStrike" dirty="0">
                          <a:effectLst/>
                        </a:rPr>
                        <a:t> </a:t>
                      </a:r>
                      <a:r>
                        <a:rPr lang="en-US" sz="1400" u="none" strike="noStrike" dirty="0" err="1">
                          <a:effectLst/>
                        </a:rPr>
                        <a:t>kecil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168.000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CV Laris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        403.500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Kedelai</a:t>
                      </a:r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kecil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   21.000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Kentang</a:t>
                      </a:r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besar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382.500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Kades Sido Mukti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        214.500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Kacang</a:t>
                      </a:r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hijau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214.500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Pak Ahmad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        237.000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Kedelai</a:t>
                      </a:r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besar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132.000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Ubi</a:t>
                      </a:r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Putih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105.000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Pak Dul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        362.400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Kedelai</a:t>
                      </a:r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hitam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194.400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Ubi</a:t>
                      </a:r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Merah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168.000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PT Maju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        692.700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Kacang</a:t>
                      </a:r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hijau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331.500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Kedelai</a:t>
                      </a:r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besar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120.000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Kedelai</a:t>
                      </a:r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hitam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216.000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Ubi</a:t>
                      </a:r>
                      <a:r>
                        <a:rPr lang="en-US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Merah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                           25.200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Toko "Bunda"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           31.500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95691">
                <a:tc>
                  <a:txBody>
                    <a:bodyPr/>
                    <a:lstStyle/>
                    <a:p>
                      <a:pPr marL="457200" lvl="1" algn="l" defTabSz="457200" rtl="0" eaLnBrk="1" fontAlgn="b" latinLnBrk="0" hangingPunct="1"/>
                      <a:r>
                        <a:rPr lang="en-US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Singkong</a:t>
                      </a:r>
                      <a:endParaRPr lang="en-US" sz="14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7845" marR="3987" marT="398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                  31.500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87" marR="3987" marT="398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6355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1712</TotalTime>
  <Words>729</Words>
  <Application>Microsoft Office PowerPoint</Application>
  <PresentationFormat>On-screen Show (4:3)</PresentationFormat>
  <Paragraphs>511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Garamond</vt:lpstr>
      <vt:lpstr>Organic</vt:lpstr>
      <vt:lpstr>Latihan 2-3</vt:lpstr>
      <vt:lpstr>PowerPoint Presentation</vt:lpstr>
      <vt:lpstr>Data Mentah (Transaksi)</vt:lpstr>
      <vt:lpstr>Laporan yang akan dihasilkan</vt:lpstr>
      <vt:lpstr>PowerPoint Presentation</vt:lpstr>
      <vt:lpstr>Laporan yang akan dihasilkan</vt:lpstr>
      <vt:lpstr>PowerPoint Presentation</vt:lpstr>
      <vt:lpstr>Latihan </vt:lpstr>
      <vt:lpstr>Buatlah Laporan dengan format seperti di sebelah</vt:lpstr>
      <vt:lpstr>Buatlah Laporan dengan format seperti di bawah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Marmah Hadi</dc:creator>
  <cp:lastModifiedBy>Marmah Hadi</cp:lastModifiedBy>
  <cp:revision>56</cp:revision>
  <dcterms:created xsi:type="dcterms:W3CDTF">2020-04-01T23:37:27Z</dcterms:created>
  <dcterms:modified xsi:type="dcterms:W3CDTF">2020-04-12T07:21:52Z</dcterms:modified>
</cp:coreProperties>
</file>

<file path=docProps/thumbnail.jpeg>
</file>